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6" autoAdjust="0"/>
    <p:restoredTop sz="94660"/>
  </p:normalViewPr>
  <p:slideViewPr>
    <p:cSldViewPr snapToGrid="0">
      <p:cViewPr>
        <p:scale>
          <a:sx n="100" d="100"/>
          <a:sy n="100" d="100"/>
        </p:scale>
        <p:origin x="-756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51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841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6862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896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2465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126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479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339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578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910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17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693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69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792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74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19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64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098A6-B09F-4505-BD8C-F8329615C3EF}" type="datetimeFigureOut">
              <a:rPr lang="es-MX" smtClean="0"/>
              <a:t>29/07/2020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2C857-A1AD-401B-9DE6-B5BD3BEC2D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86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998466"/>
              </p:ext>
            </p:extLst>
          </p:nvPr>
        </p:nvGraphicFramePr>
        <p:xfrm>
          <a:off x="0" y="0"/>
          <a:ext cx="12312202" cy="6987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5867"/>
                <a:gridCol w="2326477"/>
                <a:gridCol w="2115952"/>
                <a:gridCol w="2461953"/>
                <a:gridCol w="2461953"/>
              </a:tblGrid>
              <a:tr h="858497">
                <a:tc grid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Nombre del proyecto</a:t>
                      </a:r>
                      <a:r>
                        <a:rPr lang="es-MX" sz="1400" dirty="0" smtClean="0">
                          <a:effectLst/>
                        </a:rPr>
                        <a:t>. Aprendizaje para todos en periodo</a:t>
                      </a:r>
                      <a:r>
                        <a:rPr lang="es-MX" sz="1400" baseline="0" dirty="0" smtClean="0">
                          <a:effectLst/>
                        </a:rPr>
                        <a:t> de contingencia</a:t>
                      </a:r>
                      <a:endParaRPr lang="es-MX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Problema que se atiende</a:t>
                      </a:r>
                      <a:r>
                        <a:rPr lang="es-MX" sz="1400" dirty="0" smtClean="0">
                          <a:effectLst/>
                        </a:rPr>
                        <a:t>. Acceso</a:t>
                      </a:r>
                      <a:r>
                        <a:rPr lang="es-MX" sz="1400" baseline="0" dirty="0" smtClean="0">
                          <a:effectLst/>
                        </a:rPr>
                        <a:t> al internet para la totalidad de los alumnos </a:t>
                      </a:r>
                      <a:endParaRPr lang="es-MX" sz="1400" baseline="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Objetivos</a:t>
                      </a:r>
                      <a:r>
                        <a:rPr lang="es-MX" sz="1400" dirty="0" smtClean="0">
                          <a:effectLst/>
                        </a:rPr>
                        <a:t>. Colaborar</a:t>
                      </a:r>
                      <a:r>
                        <a:rPr lang="es-MX" sz="1400" baseline="0" dirty="0" smtClean="0">
                          <a:effectLst/>
                        </a:rPr>
                        <a:t> para que los alumnos logren los aprendizajes ante la </a:t>
                      </a:r>
                      <a:r>
                        <a:rPr lang="es-MX" sz="1400" baseline="0" dirty="0" smtClean="0">
                          <a:effectLst/>
                        </a:rPr>
                        <a:t>contingencia.</a:t>
                      </a:r>
                      <a:endParaRPr lang="es-MX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Destinatarios</a:t>
                      </a:r>
                      <a:r>
                        <a:rPr lang="es-MX" sz="1400" dirty="0" smtClean="0">
                          <a:effectLst/>
                        </a:rPr>
                        <a:t>. Alumnos y padres de familia.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50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Acciones para la implementación.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Periodo de realización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Recursos.</a:t>
                      </a:r>
                      <a:endParaRPr lang="es-MX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Resultados y productos esperados.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Seguimiento y evaluación.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15019">
                <a:tc rowSpan="3">
                  <a:txBody>
                    <a:bodyPr/>
                    <a:lstStyle/>
                    <a:p>
                      <a:pPr marL="6286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>
                          <a:effectLst/>
                        </a:rPr>
                        <a:t>Encuesta para saber si los alumnos cuentan con internet,</a:t>
                      </a:r>
                      <a:r>
                        <a:rPr lang="es-MX" sz="1200" baseline="0" dirty="0" smtClean="0">
                          <a:effectLst/>
                        </a:rPr>
                        <a:t> computadora, teléfono, para realizar sus actividades escolares.</a:t>
                      </a:r>
                    </a:p>
                    <a:p>
                      <a:pPr marL="6286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" dirty="0" smtClean="0">
                          <a:effectLst/>
                        </a:rPr>
                        <a:t>Elaboración de grupos de </a:t>
                      </a:r>
                      <a:r>
                        <a:rPr lang="es-MX" sz="1200" baseline="0" dirty="0" err="1" smtClean="0">
                          <a:effectLst/>
                        </a:rPr>
                        <a:t>classroom</a:t>
                      </a:r>
                      <a:r>
                        <a:rPr lang="es-MX" sz="1200" baseline="0" dirty="0" smtClean="0">
                          <a:effectLst/>
                        </a:rPr>
                        <a:t> </a:t>
                      </a:r>
                      <a:r>
                        <a:rPr lang="es-MX" sz="1200" baseline="0" dirty="0" smtClean="0">
                          <a:effectLst/>
                        </a:rPr>
                        <a:t>y </a:t>
                      </a:r>
                      <a:r>
                        <a:rPr lang="es-MX" sz="1200" baseline="0" dirty="0" err="1" smtClean="0">
                          <a:effectLst/>
                        </a:rPr>
                        <a:t>whatsapp</a:t>
                      </a:r>
                      <a:endParaRPr lang="es-MX" sz="1200" baseline="0" dirty="0" smtClean="0">
                        <a:effectLst/>
                      </a:endParaRPr>
                    </a:p>
                    <a:p>
                      <a:pPr marL="6286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400" baseline="0" dirty="0" smtClean="0">
                        <a:effectLst/>
                      </a:endParaRPr>
                    </a:p>
                    <a:p>
                      <a:pPr marL="6286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400" baseline="0" dirty="0" smtClean="0">
                        <a:effectLst/>
                      </a:endParaRPr>
                    </a:p>
                    <a:p>
                      <a:pPr marL="4572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MX" sz="1400" baseline="0" dirty="0" smtClean="0">
                        <a:effectLst/>
                      </a:endParaRPr>
                    </a:p>
                    <a:p>
                      <a:pPr marL="4572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MX" sz="1400" baseline="0" dirty="0" smtClean="0">
                        <a:effectLst/>
                      </a:endParaRPr>
                    </a:p>
                    <a:p>
                      <a:pPr marL="4572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MX" sz="1400" baseline="0" dirty="0" smtClean="0">
                        <a:effectLst/>
                      </a:endParaRPr>
                    </a:p>
                    <a:p>
                      <a:pPr marL="6286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Reuniones de grado.</a:t>
                      </a:r>
                    </a:p>
                    <a:p>
                      <a:pPr marL="4572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MX" sz="18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MX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MX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MX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MX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MX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MX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286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Elaboración de guías de trabajo en físico.</a:t>
                      </a:r>
                    </a:p>
                    <a:p>
                      <a:pPr marL="6286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286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400" dirty="0" smtClean="0">
                          <a:effectLst/>
                        </a:rPr>
                        <a:t>Durante</a:t>
                      </a:r>
                      <a:r>
                        <a:rPr lang="es-MX" sz="1400" baseline="0" dirty="0" smtClean="0">
                          <a:effectLst/>
                        </a:rPr>
                        <a:t> las inscripciones con apoyo del personal administrativo y personal de SEC.</a:t>
                      </a:r>
                      <a:endParaRPr lang="es-MX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Hojas de máquina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Archivo de</a:t>
                      </a:r>
                      <a:r>
                        <a:rPr lang="es-MX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control </a:t>
                      </a:r>
                      <a:r>
                        <a:rPr lang="es-MX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escolar.</a:t>
                      </a:r>
                      <a:endParaRPr lang="es-MX" sz="18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Computadora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Celulares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Guías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Buzón de actividades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Plumas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Lápiz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3619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42925" algn="l"/>
                        </a:tabLs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Que el conocimiento</a:t>
                      </a:r>
                      <a:r>
                        <a:rPr lang="es-MX" sz="1200" baseline="0" dirty="0" smtClean="0">
                          <a:effectLst/>
                        </a:rPr>
                        <a:t> llegue a alumnos y padres de familia.</a:t>
                      </a:r>
                    </a:p>
                    <a:p>
                      <a:pPr marL="3619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42925" algn="l"/>
                        </a:tabLst>
                      </a:pPr>
                      <a:r>
                        <a:rPr lang="es-MX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Optimizar tiempos</a:t>
                      </a:r>
                    </a:p>
                    <a:p>
                      <a:pPr marL="3619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42925" algn="l"/>
                        </a:tabLst>
                      </a:pPr>
                      <a:r>
                        <a:rPr lang="es-MX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Mejor aprendizaje</a:t>
                      </a:r>
                    </a:p>
                    <a:p>
                      <a:pPr marL="3619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42925" algn="l"/>
                        </a:tabLst>
                      </a:pPr>
                      <a:r>
                        <a:rPr lang="es-MX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Bajar costos</a:t>
                      </a:r>
                    </a:p>
                    <a:p>
                      <a:pPr marL="3619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42925" algn="l"/>
                        </a:tabLst>
                      </a:pPr>
                      <a:r>
                        <a:rPr lang="es-MX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los alumnos sigan con su educción básica a pesar de no tener herramientas digitales</a:t>
                      </a:r>
                    </a:p>
                    <a:p>
                      <a:pPr marL="3619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42925" algn="l"/>
                        </a:tabLst>
                      </a:pPr>
                      <a:r>
                        <a:rPr lang="es-MX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los alumnos entreguen sus trabajos para obtener una evaluación.</a:t>
                      </a:r>
                    </a:p>
                    <a:p>
                      <a:pPr marL="3619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42925" algn="l"/>
                        </a:tabLst>
                      </a:pPr>
                      <a:r>
                        <a:rPr lang="es-MX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los padres de familia se hagan responsables.</a:t>
                      </a:r>
                    </a:p>
                    <a:p>
                      <a:pPr marL="3619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42925" algn="l"/>
                        </a:tabLst>
                      </a:pPr>
                      <a:r>
                        <a:rPr lang="es-MX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Adaptación a la nueva forma de trabajo.</a:t>
                      </a:r>
                    </a:p>
                    <a:p>
                      <a:pPr marL="3619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42925" algn="l"/>
                        </a:tabLst>
                      </a:pPr>
                      <a:r>
                        <a:rPr lang="es-MX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Obtener cada mes la lista de alumnos focalizados con alguna problemática. </a:t>
                      </a:r>
                    </a:p>
                    <a:p>
                      <a:pPr marL="3619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42925" algn="l"/>
                        </a:tabLst>
                      </a:pPr>
                      <a:r>
                        <a:rPr lang="es-MX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no exista pretexto para la elaboración de los trabajos escolares ya que podrán ser entregados en digital o en físico con apoyo de la guía.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447675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 smtClean="0">
                          <a:effectLst/>
                        </a:rPr>
                        <a:t>Se </a:t>
                      </a:r>
                      <a:r>
                        <a:rPr lang="es-MX" sz="1400" dirty="0" smtClean="0">
                          <a:effectLst/>
                        </a:rPr>
                        <a:t>realizará</a:t>
                      </a:r>
                      <a:r>
                        <a:rPr lang="es-MX" sz="1400" baseline="0" dirty="0" smtClean="0">
                          <a:effectLst/>
                        </a:rPr>
                        <a:t> cada mes una reunión  de grado para ir evaluando los avances, focalizando alumnos que siguen en riesgo y canalizarlos a trabajo social.</a:t>
                      </a:r>
                    </a:p>
                    <a:p>
                      <a:pPr marL="447675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final del periodo otra reunión para que exista una retroalimentación y ver si las estrategias funcionan o hay que proponer nuevas.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19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 </a:t>
                      </a:r>
                      <a:endParaRPr lang="es-MX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inicio del ciclo escolar.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la mitad del primer trimestre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final de cada periodo</a:t>
                      </a:r>
                      <a:endParaRPr lang="es-MX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5609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inicio de cada periodo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04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463</TotalTime>
  <Words>176</Words>
  <Application>Microsoft Office PowerPoint</Application>
  <PresentationFormat>Personalizado</PresentationFormat>
  <Paragraphs>59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Estela de condensación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aprendizaje colaborativo en el aula de la NEM</dc:title>
  <dc:creator>Acer</dc:creator>
  <cp:lastModifiedBy>Yavet Flores</cp:lastModifiedBy>
  <cp:revision>16</cp:revision>
  <dcterms:created xsi:type="dcterms:W3CDTF">2020-07-29T14:32:33Z</dcterms:created>
  <dcterms:modified xsi:type="dcterms:W3CDTF">2020-07-30T00:27:26Z</dcterms:modified>
</cp:coreProperties>
</file>